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3"/>
  </p:notes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59" r:id="rId10"/>
    <p:sldId id="267" r:id="rId11"/>
    <p:sldId id="266" r:id="rId1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Gill Sans" panose="020B0604020202020204" charset="0"/>
      <p:regular r:id="rId18"/>
      <p:bold r:id="rId19"/>
    </p:embeddedFont>
    <p:embeddedFont>
      <p:font typeface="Quattrocento Sans" panose="020B060402020202020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4"/>
    <p:restoredTop sz="94648"/>
  </p:normalViewPr>
  <p:slideViewPr>
    <p:cSldViewPr snapToGrid="0">
      <p:cViewPr varScale="1">
        <p:scale>
          <a:sx n="145" d="100"/>
          <a:sy n="145" d="100"/>
        </p:scale>
        <p:origin x="103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1.xml"/><Relationship Id="rId21" Type="http://schemas.openxmlformats.org/officeDocument/2006/relationships/font" Target="fonts/font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6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91ec946c_8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7791ec94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91ec946c_8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7791ec946c_8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791ec946c_8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10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91ec946c_8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7791ec946c_8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91ec946c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791ec946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791ec946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7791ec94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91ec946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791ec946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91ec946c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7791ec946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91ec946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791ec946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791ec946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7791ec946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91ec946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791ec946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3887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5.jp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media" Target="../media/media3.mp4"/><Relationship Id="rId7" Type="http://schemas.openxmlformats.org/officeDocument/2006/relationships/image" Target="../media/image14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3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025" y="220798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43" y="1267645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025" y="315789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>
            <a:spLocks noGrp="1"/>
          </p:cNvSpPr>
          <p:nvPr>
            <p:ph type="title" idx="4294967295"/>
          </p:nvPr>
        </p:nvSpPr>
        <p:spPr>
          <a:xfrm>
            <a:off x="4292300" y="1179154"/>
            <a:ext cx="49407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Reality Unreality </a:t>
            </a:r>
            <a:endParaRPr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4572002" y="726425"/>
            <a:ext cx="35262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algn="ctr" font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Шереметьево МАШ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/>
        </p:nvSpPr>
        <p:spPr>
          <a:xfrm>
            <a:off x="2323329" y="1342526"/>
            <a:ext cx="4676700" cy="16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r>
              <a:rPr lang="ru" sz="3300" dirty="0">
                <a:solidFill>
                  <a:srgbClr val="222A35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 </a:t>
            </a:r>
            <a:endParaRPr sz="3300" dirty="0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endParaRPr sz="3300" dirty="0">
              <a:solidFill>
                <a:srgbClr val="222A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D1CBC58-E3E6-48D2-AFAB-7E87905B7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99" y="187262"/>
            <a:ext cx="423901" cy="34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40BBC3-FCC7-4939-A62E-2355F6F42E22}"/>
              </a:ext>
            </a:extLst>
          </p:cNvPr>
          <p:cNvSpPr txBox="1"/>
          <p:nvPr/>
        </p:nvSpPr>
        <p:spPr>
          <a:xfrm>
            <a:off x="193602" y="524026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-141447" y="115706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3387D45-0C7A-4427-AABD-5219A3126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453" y="268175"/>
            <a:ext cx="2519502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BA1D0B-94EA-4686-89F0-EC55B0FDBAC4}"/>
              </a:ext>
            </a:extLst>
          </p:cNvPr>
          <p:cNvSpPr txBox="1"/>
          <p:nvPr/>
        </p:nvSpPr>
        <p:spPr>
          <a:xfrm>
            <a:off x="1429153" y="1844070"/>
            <a:ext cx="44323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ru-RU" sz="2400" dirty="0"/>
              <a:t>Большой аэропорт</a:t>
            </a:r>
          </a:p>
          <a:p>
            <a:pPr marL="342900" indent="-342900">
              <a:buAutoNum type="arabicPeriod"/>
            </a:pPr>
            <a:r>
              <a:rPr lang="ru-RU" sz="2400" dirty="0"/>
              <a:t>Трудно в первый раз сориентироваться. </a:t>
            </a:r>
          </a:p>
          <a:p>
            <a:pPr marL="342900" indent="-342900">
              <a:buAutoNum type="arabicPeriod"/>
            </a:pPr>
            <a:r>
              <a:rPr lang="ru-RU" sz="2400" dirty="0"/>
              <a:t>Не всегда знаешь правила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424425" y="95966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Решение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7" name="Google Shape;167;p30"/>
          <p:cNvSpPr txBox="1"/>
          <p:nvPr/>
        </p:nvSpPr>
        <p:spPr>
          <a:xfrm>
            <a:off x="1065775" y="761898"/>
            <a:ext cx="4741985" cy="3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endParaRPr lang="ru-RU" sz="3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CA4AC7-EBB9-4BE3-AAEC-72F4F3748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6186" y="712766"/>
            <a:ext cx="244186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955699" y="-30342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100" dirty="0">
                <a:solidFill>
                  <a:schemeClr val="dk1"/>
                </a:solidFill>
                <a:latin typeface="Calibri"/>
                <a:ea typeface="Gill Sans"/>
                <a:cs typeface="Calibri"/>
                <a:sym typeface="Calibri"/>
              </a:rPr>
              <a:t>Бизнес ценность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2423929" y="951432"/>
            <a:ext cx="7219310" cy="4255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2800" dirty="0">
                <a:latin typeface="+mj-lt"/>
                <a:ea typeface="Calibri"/>
                <a:cs typeface="Calibri"/>
                <a:sym typeface="Calibri"/>
              </a:rPr>
              <a:t>Ассистент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lang="ru-RU" sz="2800" dirty="0"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j-lt"/>
                <a:ea typeface="Calibri"/>
                <a:cs typeface="Calibri"/>
                <a:sym typeface="Calibri"/>
              </a:rPr>
              <a:t>2. Мгновенная информация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800" dirty="0"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800" dirty="0"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j-lt"/>
                <a:ea typeface="Calibri"/>
                <a:cs typeface="Calibri"/>
                <a:sym typeface="Calibri"/>
              </a:rPr>
              <a:t>3. </a:t>
            </a: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Zero install time</a:t>
            </a:r>
            <a:endParaRPr lang="ru-RU" sz="2800" dirty="0"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2800" dirty="0"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latin typeface="+mj-lt"/>
                <a:ea typeface="Calibri"/>
                <a:cs typeface="Calibri"/>
                <a:sym typeface="Calibri"/>
              </a:rPr>
              <a:t>4.</a:t>
            </a:r>
            <a:r>
              <a:rPr lang="en-US" sz="2800" dirty="0">
                <a:latin typeface="+mj-lt"/>
                <a:ea typeface="Calibri"/>
                <a:cs typeface="Calibri"/>
                <a:sym typeface="Calibri"/>
              </a:rPr>
              <a:t> </a:t>
            </a:r>
            <a:r>
              <a:rPr lang="ru-RU" sz="2800" dirty="0">
                <a:latin typeface="+mj-lt"/>
                <a:ea typeface="Calibri"/>
                <a:cs typeface="Calibri"/>
                <a:sym typeface="Calibri"/>
              </a:rPr>
              <a:t>Реклама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ECBAA-423D-4226-B244-66232A22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771117"/>
            <a:ext cx="979192" cy="9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F4F4E19-1AD7-42E5-8FDD-2EA7F8D2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708116"/>
            <a:ext cx="1043201" cy="10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AB86BE1-38A2-440C-BB35-D05784E20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762475"/>
            <a:ext cx="938029" cy="10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F83056-277B-4223-8D3A-CCBC42B0CB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49" t="4094" r="22439" b="9278"/>
          <a:stretch/>
        </p:blipFill>
        <p:spPr bwMode="auto">
          <a:xfrm>
            <a:off x="1485900" y="3858174"/>
            <a:ext cx="1043201" cy="87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Стек технологий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79;p32">
            <a:extLst>
              <a:ext uri="{FF2B5EF4-FFF2-40B4-BE49-F238E27FC236}">
                <a16:creationId xmlns:a16="http://schemas.microsoft.com/office/drawing/2014/main" id="{8DC947B2-C439-4BA9-A301-09295248E3BB}"/>
              </a:ext>
            </a:extLst>
          </p:cNvPr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81;p32">
            <a:extLst>
              <a:ext uri="{FF2B5EF4-FFF2-40B4-BE49-F238E27FC236}">
                <a16:creationId xmlns:a16="http://schemas.microsoft.com/office/drawing/2014/main" id="{DC9ADCA8-92A2-4C6B-96B8-36D36F45A97C}"/>
              </a:ext>
            </a:extLst>
          </p:cNvPr>
          <p:cNvSpPr txBox="1"/>
          <p:nvPr/>
        </p:nvSpPr>
        <p:spPr>
          <a:xfrm>
            <a:off x="628699" y="1988854"/>
            <a:ext cx="1844384" cy="1394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endParaRPr lang="ru-RU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B605EF9-3154-4893-BFEC-9930B0B1A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351" y="806326"/>
            <a:ext cx="5267298" cy="39239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Потенциал решения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302276" y="1039293"/>
            <a:ext cx="5662800" cy="354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ru-RU" sz="3200" dirty="0">
                <a:latin typeface="Calibri"/>
                <a:ea typeface="Calibri"/>
                <a:cs typeface="Calibri"/>
                <a:sym typeface="Calibri"/>
              </a:rPr>
              <a:t> Персональные рекомендации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Calibri"/>
                <a:ea typeface="Calibri"/>
                <a:cs typeface="Calibri"/>
                <a:sym typeface="Calibri"/>
              </a:rPr>
              <a:t>2. Больше разговорных функций.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latin typeface="Calibri"/>
                <a:ea typeface="Calibri"/>
                <a:cs typeface="Calibri"/>
                <a:sym typeface="Calibri"/>
              </a:rPr>
              <a:t>3. Переделать кнопочное меню</a:t>
            </a:r>
            <a:endParaRPr sz="32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13C549-935D-4BFD-81CF-EF220C83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76" y="760513"/>
            <a:ext cx="1294832" cy="12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7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Демонстрация решения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555845" y="-12562"/>
            <a:ext cx="5662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2021-04-25 12-46-04">
            <a:hlinkClick r:id="" action="ppaction://media"/>
            <a:extLst>
              <a:ext uri="{FF2B5EF4-FFF2-40B4-BE49-F238E27FC236}">
                <a16:creationId xmlns:a16="http://schemas.microsoft.com/office/drawing/2014/main" id="{BC9B2C55-05A6-466E-B850-A48716D76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17471" y="772566"/>
            <a:ext cx="6904048" cy="3883527"/>
          </a:xfrm>
          <a:prstGeom prst="rect">
            <a:avLst/>
          </a:prstGeom>
        </p:spPr>
      </p:pic>
      <p:pic>
        <p:nvPicPr>
          <p:cNvPr id="3" name="21-04-25-12-37-46">
            <a:hlinkClick r:id="" action="ppaction://media"/>
            <a:extLst>
              <a:ext uri="{FF2B5EF4-FFF2-40B4-BE49-F238E27FC236}">
                <a16:creationId xmlns:a16="http://schemas.microsoft.com/office/drawing/2014/main" id="{AB59C6BD-AA1C-44D7-BCB6-986C17F01F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77272" y="1066063"/>
            <a:ext cx="2019946" cy="3590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2A2B8-8143-4B17-B157-5C702A3C36AC}"/>
              </a:ext>
            </a:extLst>
          </p:cNvPr>
          <p:cNvSpPr txBox="1"/>
          <p:nvPr/>
        </p:nvSpPr>
        <p:spPr>
          <a:xfrm>
            <a:off x="3692888" y="4656093"/>
            <a:ext cx="2218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Сканирование кода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4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427D34B7-C805-4B05-B180-A25E23198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193" y="1753144"/>
            <a:ext cx="2915120" cy="15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1" name="Google Shape;151;p28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955699" y="74192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1908859" y="1188308"/>
            <a:ext cx="3612442" cy="11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Макаров Дмитрий – Капитан команды</a:t>
            </a:r>
            <a:r>
              <a:rPr lang="ru-RU" sz="1400" dirty="0">
                <a:latin typeface="+mj-lt"/>
              </a:rPr>
              <a:t>, разработка на </a:t>
            </a:r>
            <a:r>
              <a:rPr lang="ru-RU" sz="1400" dirty="0" err="1">
                <a:latin typeface="+mj-lt"/>
              </a:rPr>
              <a:t>flutter</a:t>
            </a:r>
            <a:endParaRPr lang="ru-RU" sz="1400" dirty="0">
              <a:latin typeface="+mj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     dimamakarov1941@yandex.ru</a:t>
            </a: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9BEE5D-1355-4406-B696-752B38A4E66B}"/>
              </a:ext>
            </a:extLst>
          </p:cNvPr>
          <p:cNvSpPr txBox="1"/>
          <p:nvPr/>
        </p:nvSpPr>
        <p:spPr>
          <a:xfrm>
            <a:off x="6219316" y="2204690"/>
            <a:ext cx="27177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Александр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Замошников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 – разработка бота</a:t>
            </a:r>
            <a:endParaRPr lang="en-US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US" b="0" i="0" u="sng" dirty="0">
                <a:effectLst/>
                <a:latin typeface="+mj-lt"/>
              </a:rPr>
              <a:t>zamoshnikov81@mail.ru</a:t>
            </a: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AB318-384A-4EBF-AE40-212DC2C7C4F1}"/>
              </a:ext>
            </a:extLst>
          </p:cNvPr>
          <p:cNvSpPr txBox="1"/>
          <p:nvPr/>
        </p:nvSpPr>
        <p:spPr>
          <a:xfrm>
            <a:off x="2161634" y="3703071"/>
            <a:ext cx="3120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Миронов Алексей – </a:t>
            </a:r>
            <a:endParaRPr lang="en-US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   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разработка на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  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flutter</a:t>
            </a:r>
            <a:r>
              <a:rPr lang="ru-RU" dirty="0">
                <a:latin typeface="+mj-lt"/>
              </a:rPr>
              <a:t>, </a:t>
            </a:r>
            <a:r>
              <a:rPr lang="en-US" dirty="0">
                <a:latin typeface="+mj-lt"/>
              </a:rPr>
              <a:t>telegram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b="0" i="0" u="none" strike="noStrike" dirty="0">
                <a:effectLst/>
                <a:latin typeface="+mj-lt"/>
              </a:rPr>
              <a:t>qwed125@yandex.ru</a:t>
            </a:r>
            <a:endParaRPr lang="ru-RU" sz="14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CA4149-D916-4CF2-8370-DF143ED5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24" y="1188308"/>
            <a:ext cx="1262535" cy="126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C02450A-AE95-496D-9658-BE84473DC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203" y="3458086"/>
            <a:ext cx="1129673" cy="112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329810" y="1953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2021-04-25 12-46-04">
            <a:hlinkClick r:id="" action="ppaction://media"/>
            <a:extLst>
              <a:ext uri="{FF2B5EF4-FFF2-40B4-BE49-F238E27FC236}">
                <a16:creationId xmlns:a16="http://schemas.microsoft.com/office/drawing/2014/main" id="{BC9B2C55-05A6-466E-B850-A48716D760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17471" y="772566"/>
            <a:ext cx="6904048" cy="3883527"/>
          </a:xfrm>
          <a:prstGeom prst="rect">
            <a:avLst/>
          </a:prstGeom>
        </p:spPr>
      </p:pic>
      <p:pic>
        <p:nvPicPr>
          <p:cNvPr id="2" name="Fast App Promo Phone 11">
            <a:hlinkClick r:id="" action="ppaction://media"/>
            <a:extLst>
              <a:ext uri="{FF2B5EF4-FFF2-40B4-BE49-F238E27FC236}">
                <a16:creationId xmlns:a16="http://schemas.microsoft.com/office/drawing/2014/main" id="{12630F90-8D8F-4B47-AAE3-A70938417D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3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60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110</Words>
  <Application>Microsoft Office PowerPoint</Application>
  <PresentationFormat>Экран (16:9)</PresentationFormat>
  <Paragraphs>43</Paragraphs>
  <Slides>10</Slides>
  <Notes>10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Calibri</vt:lpstr>
      <vt:lpstr>Arial</vt:lpstr>
      <vt:lpstr>Quattrocento Sans</vt:lpstr>
      <vt:lpstr>Roboto</vt:lpstr>
      <vt:lpstr>Gill Sans</vt:lpstr>
      <vt:lpstr>Simple Light</vt:lpstr>
      <vt:lpstr>Тема Office</vt:lpstr>
      <vt:lpstr>Reality Unreality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Макаров</cp:lastModifiedBy>
  <cp:revision>111</cp:revision>
  <dcterms:modified xsi:type="dcterms:W3CDTF">2021-04-25T14:12:49Z</dcterms:modified>
</cp:coreProperties>
</file>